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Montserrat Bold" charset="1" panose="00000800000000000000"/>
      <p:regular r:id="rId7"/>
    </p:embeddedFont>
    <p:embeddedFont>
      <p:font typeface="Playlist Script" charset="1" panose="00000000000000000000"/>
      <p:regular r:id="rId8"/>
    </p:embeddedFont>
    <p:embeddedFont>
      <p:font typeface="Montserrat Semi-Bold" charset="1" panose="000007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B4E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00652" y="579767"/>
            <a:ext cx="1395058" cy="1811763"/>
          </a:xfrm>
          <a:custGeom>
            <a:avLst/>
            <a:gdLst/>
            <a:ahLst/>
            <a:cxnLst/>
            <a:rect r="r" b="b" t="t" l="l"/>
            <a:pathLst>
              <a:path h="1811763" w="1395058">
                <a:moveTo>
                  <a:pt x="0" y="0"/>
                </a:moveTo>
                <a:lnTo>
                  <a:pt x="1395058" y="0"/>
                </a:lnTo>
                <a:lnTo>
                  <a:pt x="1395058" y="1811763"/>
                </a:lnTo>
                <a:lnTo>
                  <a:pt x="0" y="1811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442437">
            <a:off x="1606999" y="2701050"/>
            <a:ext cx="5052227" cy="4014152"/>
            <a:chOff x="0" y="0"/>
            <a:chExt cx="3901440" cy="30998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/>
              <a:stretch>
                <a:fillRect l="-719" t="-20845" r="-19376" b="-29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29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687091">
            <a:off x="11687210" y="2701050"/>
            <a:ext cx="5052227" cy="4014152"/>
            <a:chOff x="0" y="0"/>
            <a:chExt cx="3901440" cy="30998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/>
              <a:stretch>
                <a:fillRect l="0" t="-25789" r="0" b="-25789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29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6702849" y="2701050"/>
            <a:ext cx="5052227" cy="4014152"/>
            <a:chOff x="0" y="0"/>
            <a:chExt cx="3901440" cy="30998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00" y="190500"/>
              <a:ext cx="3657600" cy="2413000"/>
            </a:xfrm>
            <a:custGeom>
              <a:avLst/>
              <a:gdLst/>
              <a:ahLst/>
              <a:cxnLst/>
              <a:rect r="r" b="b" t="t" l="l"/>
              <a:pathLst>
                <a:path h="2413000" w="36576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6"/>
              <a:stretch>
                <a:fillRect l="0" t="-25789" r="0" b="-25789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1440" cy="3099816"/>
            </a:xfrm>
            <a:custGeom>
              <a:avLst/>
              <a:gdLst/>
              <a:ahLst/>
              <a:cxnLst/>
              <a:rect r="r" b="b" t="t" l="l"/>
              <a:pathLst>
                <a:path h="3099816" w="3901440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/>
              <a:stretch>
                <a:fillRect l="0" t="-29" r="0" b="-29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6220431" y="8506949"/>
            <a:ext cx="1301374" cy="1301374"/>
          </a:xfrm>
          <a:custGeom>
            <a:avLst/>
            <a:gdLst/>
            <a:ahLst/>
            <a:cxnLst/>
            <a:rect r="r" b="b" t="t" l="l"/>
            <a:pathLst>
              <a:path h="1301374" w="1301374">
                <a:moveTo>
                  <a:pt x="0" y="0"/>
                </a:moveTo>
                <a:lnTo>
                  <a:pt x="1301374" y="0"/>
                </a:lnTo>
                <a:lnTo>
                  <a:pt x="1301374" y="1301373"/>
                </a:lnTo>
                <a:lnTo>
                  <a:pt x="0" y="13013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81273" y="926172"/>
            <a:ext cx="11969971" cy="79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8"/>
              </a:lnSpc>
            </a:pPr>
            <a:r>
              <a:rPr lang="en-US" sz="4655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ASSOCIATION of WOMEN SURGEONS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0293" y="7200066"/>
            <a:ext cx="15547413" cy="954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7"/>
              </a:lnSpc>
            </a:pPr>
            <a:r>
              <a:rPr lang="en-US" sz="5547" spc="471">
                <a:solidFill>
                  <a:srgbClr val="FFFFFF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Build Community &amp; Advance Your Career</a:t>
            </a:r>
          </a:p>
        </p:txBody>
      </p:sp>
      <p:sp>
        <p:nvSpPr>
          <p:cNvPr name="TextBox 15" id="15"/>
          <p:cNvSpPr txBox="true"/>
          <p:nvPr/>
        </p:nvSpPr>
        <p:spPr>
          <a:xfrm rot="-438910">
            <a:off x="2174330" y="5967538"/>
            <a:ext cx="4280201" cy="62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7"/>
              </a:lnSpc>
            </a:pPr>
            <a:r>
              <a:rPr lang="en-US" sz="3676" b="true">
                <a:solidFill>
                  <a:srgbClr val="91709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Mentorship</a:t>
            </a:r>
          </a:p>
        </p:txBody>
      </p:sp>
      <p:sp>
        <p:nvSpPr>
          <p:cNvPr name="TextBox 16" id="16"/>
          <p:cNvSpPr txBox="true"/>
          <p:nvPr/>
        </p:nvSpPr>
        <p:spPr>
          <a:xfrm rot="735243">
            <a:off x="12010361" y="5920402"/>
            <a:ext cx="3642405" cy="62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7"/>
              </a:lnSpc>
            </a:pPr>
            <a:r>
              <a:rPr lang="en-US" sz="3676" b="true">
                <a:solidFill>
                  <a:srgbClr val="91709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Sponsorship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296271" y="6004162"/>
            <a:ext cx="3642405" cy="62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7"/>
              </a:lnSpc>
            </a:pPr>
            <a:r>
              <a:rPr lang="en-US" sz="3676" b="true">
                <a:solidFill>
                  <a:srgbClr val="91709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Friendship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870381" y="8665967"/>
            <a:ext cx="5628145" cy="9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7"/>
              </a:lnSpc>
            </a:pPr>
            <a:r>
              <a:rPr lang="en-US" sz="3751" b="tru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Join AWS Today!</a:t>
            </a:r>
          </a:p>
          <a:p>
            <a:pPr algn="l">
              <a:lnSpc>
                <a:spcPts val="3347"/>
              </a:lnSpc>
            </a:pPr>
            <a:r>
              <a:rPr lang="en-US" sz="3043" b="tru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womensurgeons.org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DAGeut33UFo</dc:identifier>
  <dcterms:modified xsi:type="dcterms:W3CDTF">2011-08-01T06:04:30Z</dcterms:modified>
  <cp:revision>1</cp:revision>
  <dc:title>AWS Membership Slide</dc:title>
</cp:coreProperties>
</file>